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7CC7A-DC1F-4084-BF0E-212D663E5C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Roman Republic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66991-FE68-4606-963D-1FD0A6FCB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Government of the Roman Republic &amp; Influence of Social Class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2800702-0DB6-413D-8FD0-C3100F3C7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862" y="1431925"/>
            <a:ext cx="67722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0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C60796-2EE2-4E6B-A019-04E9FC50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Government  of The USA 3 Branches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5A150-8AF6-4F29-9C3D-947CBD67C7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Executive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0DD6E3D9-49A8-4420-928B-53C609AC1BAC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5539" b="5539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AF1866-4119-42B6-A883-64276F3E71E4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Serves for 4 yrs. No more than 8</a:t>
            </a:r>
          </a:p>
          <a:p>
            <a:r>
              <a:rPr lang="en-US" dirty="0"/>
              <a:t>Commander of military</a:t>
            </a:r>
          </a:p>
          <a:p>
            <a:r>
              <a:rPr lang="en-US" dirty="0"/>
              <a:t>Enforces laws , carries them out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0143CA-64B4-413F-9691-3CA6BA2B7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Legislative</a:t>
            </a:r>
          </a:p>
        </p:txBody>
      </p:sp>
      <p:pic>
        <p:nvPicPr>
          <p:cNvPr id="18" name="Picture Placeholder 17" descr="A large green field in front of a building&#10;&#10;Description automatically generated">
            <a:extLst>
              <a:ext uri="{FF2B5EF4-FFF2-40B4-BE49-F238E27FC236}">
                <a16:creationId xmlns:a16="http://schemas.microsoft.com/office/drawing/2014/main" id="{49FA26BA-915D-42FE-9A5D-9CBBBF93F7AD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2960" b="2960"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C30E39-FDC1-4252-B41D-8F02CB94332D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Bicameral: Senate &amp; House of Representatives.</a:t>
            </a:r>
          </a:p>
          <a:p>
            <a:r>
              <a:rPr lang="en-US" dirty="0"/>
              <a:t>Make law/authorize spending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6A9D32-E1FB-468B-9879-BC2B322A9A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Judicial</a:t>
            </a:r>
          </a:p>
        </p:txBody>
      </p:sp>
      <p:pic>
        <p:nvPicPr>
          <p:cNvPr id="20" name="Picture Placeholder 19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18C6767-1B4B-4F43-BD69-2278A236F128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t="3094" b="3094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AE8FE9E-B506-4545-AC3C-49BB50C6D641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Interprets laws to see if they are legal w/ the constitution.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2EB1ABC5-D130-48B0-9CA7-237D706E4356}"/>
              </a:ext>
            </a:extLst>
          </p:cNvPr>
          <p:cNvSpPr txBox="1">
            <a:spLocks/>
          </p:cNvSpPr>
          <p:nvPr/>
        </p:nvSpPr>
        <p:spPr>
          <a:xfrm>
            <a:off x="1337727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val="182119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A5100-444B-461B-A964-AFC232A44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Republic of Rome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181E9-82DC-416C-B413-328F1E3DD3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Executive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8F3E76E3-2D1E-4E41-984D-46929BBDD529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27638" b="27638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F272A1-B539-430E-A0B0-72895C15A7E0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Consul: 2 men</a:t>
            </a:r>
          </a:p>
          <a:p>
            <a:r>
              <a:rPr lang="en-US" dirty="0"/>
              <a:t>Can veto one another’s decisions.</a:t>
            </a:r>
          </a:p>
          <a:p>
            <a:r>
              <a:rPr lang="en-US" dirty="0"/>
              <a:t>Serve 1 year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CCD44C-79A7-4CE8-8C61-4E9B33293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Legislative</a:t>
            </a:r>
          </a:p>
        </p:txBody>
      </p:sp>
      <p:pic>
        <p:nvPicPr>
          <p:cNvPr id="15" name="Picture Placeholder 14" descr="A group of people in a room&#10;&#10;Description automatically generated">
            <a:extLst>
              <a:ext uri="{FF2B5EF4-FFF2-40B4-BE49-F238E27FC236}">
                <a16:creationId xmlns:a16="http://schemas.microsoft.com/office/drawing/2014/main" id="{86583F36-6805-4459-A4E3-A68375E4C2B0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20413" b="20413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F42FD3-044D-4460-9C59-94FE749489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Senate: 300 patrician men server for life.  Make law</a:t>
            </a:r>
          </a:p>
          <a:p>
            <a:r>
              <a:rPr lang="en-US" dirty="0"/>
              <a:t>Assembly: Plebian representatives.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27364E-3F32-4785-B0B5-665674AFF6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Judicial</a:t>
            </a:r>
          </a:p>
        </p:txBody>
      </p:sp>
      <p:pic>
        <p:nvPicPr>
          <p:cNvPr id="21" name="Picture Placeholder 20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64BEF2C5-D4F0-402A-B549-2F5DD978503F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t="28416" b="28416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63DC4F-91FD-468E-98D7-E4269C767829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Praetor: Judges in Rome rule on court cases/legal disputes. </a:t>
            </a:r>
          </a:p>
        </p:txBody>
      </p:sp>
    </p:spTree>
    <p:extLst>
      <p:ext uri="{BB962C8B-B14F-4D97-AF65-F5344CB8AC3E}">
        <p14:creationId xmlns:p14="http://schemas.microsoft.com/office/powerpoint/2010/main" val="105977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5FDB7-2790-46F1-B9AC-F213F38E7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Tribunes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DF2AC-ADAC-4C61-B85D-FEC16E116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the Plebeians demanded rights from the Patrician class in the Senate,</a:t>
            </a:r>
          </a:p>
          <a:p>
            <a:pPr marL="0" indent="0">
              <a:buNone/>
            </a:pPr>
            <a:r>
              <a:rPr lang="en-US" dirty="0"/>
              <a:t>A new office was created.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TRIBUNE: Men who would listen to the Senate discuss law, when they felt it may hurt the plebeians they would VETO: Forbid &amp; Reject law.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7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B0A2F-CAD7-4550-9C5E-05A166096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UNLIKE THE USA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8DBC7-1A4D-466D-8D4E-78977470B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ROME had a slave class that had no legal rights.</a:t>
            </a:r>
          </a:p>
          <a:p>
            <a:r>
              <a:rPr lang="en-US" dirty="0"/>
              <a:t>Woman were not part of the government nor could vote.</a:t>
            </a:r>
          </a:p>
          <a:p>
            <a:endParaRPr lang="en-US" dirty="0"/>
          </a:p>
          <a:p>
            <a:r>
              <a:rPr lang="en-US" dirty="0"/>
              <a:t>Had no real checks and balances on the other branches.</a:t>
            </a:r>
          </a:p>
          <a:p>
            <a:endParaRPr lang="en-US" dirty="0"/>
          </a:p>
          <a:p>
            <a:r>
              <a:rPr lang="en-US" dirty="0"/>
              <a:t>In times of crisis the Senate could chose 1 man to be dictator for 6 months.</a:t>
            </a:r>
          </a:p>
          <a:p>
            <a:r>
              <a:rPr lang="en-US" dirty="0"/>
              <a:t>Why would the consuls &amp; dictator serve such short terms in office?</a:t>
            </a:r>
          </a:p>
        </p:txBody>
      </p:sp>
      <p:pic>
        <p:nvPicPr>
          <p:cNvPr id="5" name="Picture 4" descr="A picture containing building, person, dog&#10;&#10;Description automatically generated">
            <a:extLst>
              <a:ext uri="{FF2B5EF4-FFF2-40B4-BE49-F238E27FC236}">
                <a16:creationId xmlns:a16="http://schemas.microsoft.com/office/drawing/2014/main" id="{3D77DA55-A978-4734-8DE5-C3B210C3B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557" y="228568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96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</TotalTime>
  <Words>230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 Boardroom</vt:lpstr>
      <vt:lpstr>Roman Republic</vt:lpstr>
      <vt:lpstr>The Government  of The USA 3 Branches</vt:lpstr>
      <vt:lpstr>Republic of Rome</vt:lpstr>
      <vt:lpstr>Tribunes</vt:lpstr>
      <vt:lpstr>UNLIKE THE USA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Republic</dc:title>
  <dc:creator>Gary J. Rhone</dc:creator>
  <cp:lastModifiedBy>Gary J. Rhone</cp:lastModifiedBy>
  <cp:revision>3</cp:revision>
  <dcterms:created xsi:type="dcterms:W3CDTF">2019-09-08T23:25:08Z</dcterms:created>
  <dcterms:modified xsi:type="dcterms:W3CDTF">2019-09-08T23:46:32Z</dcterms:modified>
</cp:coreProperties>
</file>