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77DDB-C3BD-443D-A8AA-3B8F6EF3D79E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A078E-7A67-425C-AD6F-37DA7932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FF0FF-F9BE-4B46-934F-CC8E7DA0E7FD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927B0-B904-46AC-AB96-994F6166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8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27B0-B904-46AC-AB96-994F61664E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1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351C-219B-4DB8-9D25-BF9C9C543E9F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8620-626E-4CEA-A819-2EAA0A46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1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351C-219B-4DB8-9D25-BF9C9C543E9F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8620-626E-4CEA-A819-2EAA0A46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351C-219B-4DB8-9D25-BF9C9C543E9F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8620-626E-4CEA-A819-2EAA0A46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7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351C-219B-4DB8-9D25-BF9C9C543E9F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8620-626E-4CEA-A819-2EAA0A46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7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351C-219B-4DB8-9D25-BF9C9C543E9F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8620-626E-4CEA-A819-2EAA0A46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8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351C-219B-4DB8-9D25-BF9C9C543E9F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8620-626E-4CEA-A819-2EAA0A46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351C-219B-4DB8-9D25-BF9C9C543E9F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8620-626E-4CEA-A819-2EAA0A46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6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351C-219B-4DB8-9D25-BF9C9C543E9F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8620-626E-4CEA-A819-2EAA0A46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2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351C-219B-4DB8-9D25-BF9C9C543E9F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8620-626E-4CEA-A819-2EAA0A46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351C-219B-4DB8-9D25-BF9C9C543E9F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8620-626E-4CEA-A819-2EAA0A46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351C-219B-4DB8-9D25-BF9C9C543E9F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8620-626E-4CEA-A819-2EAA0A46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5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351C-219B-4DB8-9D25-BF9C9C543E9F}" type="datetimeFigureOut">
              <a:rPr lang="en-US" smtClean="0"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8620-626E-4CEA-A819-2EAA0A46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5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999" y="457200"/>
            <a:ext cx="838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Verdana" pitchFamily="34" charset="0"/>
              </a:rPr>
              <a:t>Objective:</a:t>
            </a:r>
          </a:p>
          <a:p>
            <a:endParaRPr lang="en-US" sz="3600" dirty="0" smtClean="0">
              <a:latin typeface="Verdana" pitchFamily="34" charset="0"/>
            </a:endParaRPr>
          </a:p>
          <a:p>
            <a:r>
              <a:rPr lang="en-US" sz="3600" dirty="0" smtClean="0">
                <a:latin typeface="Verdana" pitchFamily="34" charset="0"/>
              </a:rPr>
              <a:t>To learn about the causes of the fall of the Roman Empire and compare the challenges facing America through political cartoons. </a:t>
            </a:r>
          </a:p>
          <a:p>
            <a:endParaRPr lang="en-US" sz="3600" dirty="0" smtClean="0">
              <a:latin typeface="Verdana" pitchFamily="34" charset="0"/>
            </a:endParaRPr>
          </a:p>
          <a:p>
            <a:r>
              <a:rPr lang="en-US" sz="3600" dirty="0" smtClean="0">
                <a:latin typeface="Verdana" pitchFamily="34" charset="0"/>
              </a:rPr>
              <a:t>Create a </a:t>
            </a:r>
            <a:r>
              <a:rPr lang="en-US" sz="3600" b="1" dirty="0" smtClean="0">
                <a:solidFill>
                  <a:srgbClr val="FF0000"/>
                </a:solidFill>
                <a:latin typeface="Verdana" pitchFamily="34" charset="0"/>
              </a:rPr>
              <a:t>SPECTRUM </a:t>
            </a:r>
            <a:r>
              <a:rPr lang="en-US" sz="3600" dirty="0" smtClean="0">
                <a:latin typeface="Verdana" pitchFamily="34" charset="0"/>
              </a:rPr>
              <a:t>that range from “The Most Important Reason for Rome’s Fall” to “The Least Important Reason for Rome’s Fall”.</a:t>
            </a:r>
            <a:endParaRPr lang="en-US" sz="1600" dirty="0" smtClean="0">
              <a:latin typeface="Verdana" pitchFamily="34" charset="0"/>
            </a:endParaRPr>
          </a:p>
          <a:p>
            <a:endParaRPr lang="en-US" sz="1600" dirty="0" smtClean="0">
              <a:solidFill>
                <a:srgbClr val="00B050"/>
              </a:solidFill>
            </a:endParaRPr>
          </a:p>
          <a:p>
            <a:endParaRPr lang="en-US" sz="1600" dirty="0" smtClean="0">
              <a:solidFill>
                <a:srgbClr val="00B050"/>
              </a:solidFill>
            </a:endParaRPr>
          </a:p>
          <a:p>
            <a:endParaRPr lang="en-US" sz="1600" dirty="0" smtClean="0">
              <a:solidFill>
                <a:srgbClr val="00B050"/>
              </a:solidFill>
            </a:endParaRPr>
          </a:p>
        </p:txBody>
      </p:sp>
      <p:pic>
        <p:nvPicPr>
          <p:cNvPr id="5122" name="Picture 2" descr="http://1.bp.blogspot.com/-D2dY8cqCqi4/TdGIDNlSCBI/AAAAAAAAABw/WjV5pLKz_Tw/s1600/the+fall+of+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352800" cy="143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t="61799" r="7797" b="12937"/>
          <a:stretch/>
        </p:blipFill>
        <p:spPr bwMode="auto">
          <a:xfrm>
            <a:off x="-19744" y="0"/>
            <a:ext cx="916374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encrypted-tbn2.google.com/images?q=tbn:ANd9GcTOiZI80VKH7ZhRDVAphmf3hYQdOVbcQD0mItkYN7O9-OteIU3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657600" cy="285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0.google.com/images?q=tbn:ANd9GcR9pmb7CtcN5Ws6cJVvDn_Rs5o8XP4O8XTQqvPTimb6IgcAgUfV-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83842"/>
            <a:ext cx="3819872" cy="287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6" t="78409" r="50000" b="4451"/>
          <a:stretch/>
        </p:blipFill>
        <p:spPr bwMode="auto">
          <a:xfrm rot="5400000">
            <a:off x="659416" y="-434684"/>
            <a:ext cx="3444240" cy="443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81232" y="665146"/>
            <a:ext cx="519754" cy="198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11773" y="665146"/>
            <a:ext cx="338919" cy="198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89795" y="595054"/>
            <a:ext cx="921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Will there be any money for education?</a:t>
            </a:r>
            <a:endParaRPr lang="en-US" sz="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What is happening in this cartoon?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Which theory of the fall of the Roman 					Empire does this cartoon best relate 					to?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What are the similarities and differences between Ancient Rome and America today on this issue?</a:t>
            </a:r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5" t="78201" r="28452" b="4661"/>
          <a:stretch/>
        </p:blipFill>
        <p:spPr bwMode="auto">
          <a:xfrm rot="5400000">
            <a:off x="512821" y="-437760"/>
            <a:ext cx="3582539" cy="44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What is happening in this cartoon?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Which theory of the fall of the Roman 					Empire does this cartoon best relate 					to?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What are the similarities and differences between Ancient Rome and America today on this issue?</a:t>
            </a:r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122" name="Picture 2" descr="http://www.generalstudiesdegree.net/wp-content/uploads/2010/09/Biggest-Presidential-Scand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7" y="5105400"/>
            <a:ext cx="172409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apitolcommentary.com/wp-content/uploads/2010/09/readmylip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21448"/>
            <a:ext cx="1007779" cy="76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7" t="78546" r="8985" b="4574"/>
          <a:stretch/>
        </p:blipFill>
        <p:spPr bwMode="auto">
          <a:xfrm rot="5400000">
            <a:off x="486203" y="-504396"/>
            <a:ext cx="3599596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What is happening in this cartoon?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Which theory of the fall of the Roman 					Empire does this cartoon best relate 					to?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What are the similarities and differences between Ancient Rome and America today on this issue?</a:t>
            </a:r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77765" r="67511" b="5060"/>
          <a:stretch/>
        </p:blipFill>
        <p:spPr bwMode="auto">
          <a:xfrm rot="5400000">
            <a:off x="626784" y="-398184"/>
            <a:ext cx="3505200" cy="445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684" y="3049501"/>
            <a:ext cx="35814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How many slices can you afford this week, ma’am?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What is happening in this cartoon?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Which theory of the fall of the Roman 					Empire does this cartoon best relate 					to?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What are the similarities and differences between Ancient Rome and America today on this issue?</a:t>
            </a:r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4" t="77649" r="45965" b="5274"/>
          <a:stretch/>
        </p:blipFill>
        <p:spPr bwMode="auto">
          <a:xfrm rot="5400000">
            <a:off x="556699" y="-368857"/>
            <a:ext cx="3698357" cy="450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What is happening in this cartoon?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Which theory of the fall of the Roman 					Empire does this cartoon best relate 					to?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What are the similarities and differences between Ancient Rome and America today on this issue?</a:t>
            </a:r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7" t="77657" r="26502" b="4635"/>
          <a:stretch/>
        </p:blipFill>
        <p:spPr bwMode="auto">
          <a:xfrm rot="5400000">
            <a:off x="482929" y="-482929"/>
            <a:ext cx="368234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What is happening in this cartoon?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Which theory of the fall of the Roman 					Empire does this cartoon best relate 					to?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What are the similarities and differences between Ancient Rome and America today on this issue?</a:t>
            </a:r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6" t="78327" r="6565" b="4885"/>
          <a:stretch/>
        </p:blipFill>
        <p:spPr bwMode="auto">
          <a:xfrm rot="5400000">
            <a:off x="603133" y="-482820"/>
            <a:ext cx="3733802" cy="469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What is happening in this cartoon?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					Which theory of the fall of the Roman 					Empire does this cartoon best relate 					to?</a:t>
            </a: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What are the similarities and differences between Ancient Rome and America today on this issue?</a:t>
            </a:r>
            <a:endParaRPr lang="en-US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8" name="Picture 8" descr="070418_vatech_shooterST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2" y="5249059"/>
            <a:ext cx="246943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7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8509" r="7106" b="67709"/>
          <a:stretch/>
        </p:blipFill>
        <p:spPr bwMode="auto">
          <a:xfrm>
            <a:off x="0" y="1524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romanguide.com/images/roman-ar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581400"/>
            <a:ext cx="38100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oogle.com/images?q=tbn:ANd9GcR32LNsjVtp2Xlwbz04oKRGBhsnwbrEyos0pb4NLMHyymy9Bx14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57370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t="21271" r="7401" b="55236"/>
          <a:stretch/>
        </p:blipFill>
        <p:spPr bwMode="auto">
          <a:xfrm>
            <a:off x="81053" y="152400"/>
            <a:ext cx="9062947" cy="389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pcmedia.ign.com/pc/image/article/655/655092/rome-total-war-barbarian-invasion-200509300448135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8"/>
          <a:stretch/>
        </p:blipFill>
        <p:spPr bwMode="auto">
          <a:xfrm>
            <a:off x="304800" y="3891887"/>
            <a:ext cx="397086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oogle.com/images?q=tbn:ANd9GcRZFz22XLJcoTPcv_u_46ipLzVgCy7LkPO4pQJZyGIOLzH3hus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58905"/>
            <a:ext cx="397151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0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44074" r="6805" b="26300"/>
          <a:stretch/>
        </p:blipFill>
        <p:spPr bwMode="auto">
          <a:xfrm>
            <a:off x="40002" y="0"/>
            <a:ext cx="910399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en.foodie.fm/storage/roman-feast.jpg?__SQUARESPACE_CACHEVERSION=13054870718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267200"/>
            <a:ext cx="3962401" cy="21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1.google.com/images?q=tbn:ANd9GcTeoZeU3UuGE4PGf8OCDQKHKOxbBdchbvaTy_v2Tm23IASYXCe9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267199"/>
            <a:ext cx="4002403" cy="21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73409" r="8310" b="8137"/>
          <a:stretch/>
        </p:blipFill>
        <p:spPr bwMode="auto">
          <a:xfrm>
            <a:off x="0" y="228600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s://encrypted-tbn1.google.com/images?q=tbn:ANd9GcQ1cs-9tajNCc33hl241RwsPpoJ-HnqULH-_k3SYFdRuM38Fdj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851580" cy="33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edia.tumblr.com/tumblr_lnbbv4juuQ1qzwg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764042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31636" r="7106" b="46546"/>
          <a:stretch/>
        </p:blipFill>
        <p:spPr bwMode="auto">
          <a:xfrm>
            <a:off x="0" y="37531"/>
            <a:ext cx="9144000" cy="338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saveyourheritage.com/images/Boulanger_Gustave_Clarence_Rudolphe_The_Slave_Mar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5660"/>
            <a:ext cx="4056513" cy="304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oogle.com/images?q=tbn:ANd9GcTr_hbxrfNy6iFzESZ5DI_gSxdw1haxjhlUmDQdRVEQrm-ycC5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31" y="3435895"/>
            <a:ext cx="4260069" cy="30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76146" r="8235" b="4873"/>
          <a:stretch/>
        </p:blipFill>
        <p:spPr bwMode="auto">
          <a:xfrm>
            <a:off x="0" y="37604"/>
            <a:ext cx="9144000" cy="308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8873" r="8212" b="80000"/>
          <a:stretch/>
        </p:blipFill>
        <p:spPr bwMode="auto">
          <a:xfrm>
            <a:off x="32982" y="2743200"/>
            <a:ext cx="9034818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encrypted-tbn2.google.com/images?q=tbn:ANd9GcTmeyiuYM2dY3s4zjl0Ur6pqxtLiGjX_riu1-RwN4uEYQAl7ZS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7" y="4663440"/>
            <a:ext cx="3272454" cy="20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encrypted-tbn2.google.com/images?q=tbn:ANd9GcTCvMMT_O6LZGffcTgdKRq9hfYUfxnUYwhyCe44EaGlFUOH0WwoD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63440"/>
            <a:ext cx="3284538" cy="20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20218" r="8776" b="59927"/>
          <a:stretch/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encrypted-tbn2.google.com/images?q=tbn:ANd9GcRbtKWWikbcc9mVq04wx96KKKADeNFDIc9M96eIL0mdkW-TnanI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6627"/>
            <a:ext cx="366430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3.google.com/images?q=tbn:ANd9GcRQpGp2ujxnzkGowHxNGxuPLTxxOsmK-Tfu1BWpfmpUl8Qgrdk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2313"/>
            <a:ext cx="366430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39855" r="7365" b="38109"/>
          <a:stretch/>
        </p:blipFill>
        <p:spPr bwMode="auto">
          <a:xfrm>
            <a:off x="0" y="34636"/>
            <a:ext cx="8924385" cy="369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www.crystalinks.com/romeslav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11054"/>
            <a:ext cx="4157392" cy="27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4.bp.blogspot.com/_tw5hXrbf1kg/TJKkmIiZb0I/AAAAAAAACDo/hkY0KEnaGOc/s640/Quo+Vadi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82621"/>
            <a:ext cx="4153980" cy="27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69</Words>
  <Application>Microsoft Office PowerPoint</Application>
  <PresentationFormat>On-screen Show (4:3)</PresentationFormat>
  <Paragraphs>135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tester</dc:creator>
  <cp:lastModifiedBy>tester</cp:lastModifiedBy>
  <cp:revision>26</cp:revision>
  <cp:lastPrinted>2012-01-18T14:33:23Z</cp:lastPrinted>
  <dcterms:created xsi:type="dcterms:W3CDTF">2012-01-10T17:33:01Z</dcterms:created>
  <dcterms:modified xsi:type="dcterms:W3CDTF">2012-01-18T15:00:06Z</dcterms:modified>
</cp:coreProperties>
</file>